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0990"/>
  </p:normalViewPr>
  <p:slideViewPr>
    <p:cSldViewPr>
      <p:cViewPr varScale="1">
        <p:scale>
          <a:sx n="80" d="100"/>
          <a:sy n="80" d="100"/>
        </p:scale>
        <p:origin x="14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778023"/>
            <a:ext cx="1165225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Synonyms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5"/>
          <p:cNvSpPr txBox="1">
            <a:spLocks noChangeArrowheads="1"/>
          </p:cNvSpPr>
          <p:nvPr/>
        </p:nvSpPr>
        <p:spPr bwMode="auto">
          <a:xfrm>
            <a:off x="838202" y="1985665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Small animal with pinchers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" name="AutoShape 2" descr="Image result for clipart cra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clipart cra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815977" y="240443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Emojis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Disposition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Emoji thinking really hard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Dwell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Criminal running away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Elude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Mandala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Can’t be changed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Irrevocable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Tricky, has lots of parts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Moody, Grumpy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Personality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Disposition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Worry or stress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Dwell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Flee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Elude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Mood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Dispostion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Complicated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Irreversible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Irrevocable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Cranky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Carefree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Dwell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Changable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Irrevocable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Simple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Stop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Elude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Agreeable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dog is friendly and has a good _______.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Disposition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She ______ about going to school.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Don’t ______ on your grades from last quarter.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Dwell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She tried to _____ the police.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Elude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mystery was _________.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1447802"/>
            <a:ext cx="75660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Can not be canceled; unchangeable</a:t>
            </a: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0" y="2667000"/>
            <a:ext cx="6095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Irrevocable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905000"/>
            <a:ext cx="54651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Tendency or </a:t>
            </a:r>
            <a:endParaRPr lang="en-US" altLang="en-US" sz="60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/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personality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362200"/>
            <a:ext cx="488467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Disposition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Escape either mentally or physically</a:t>
            </a: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Elude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Complicated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Intricate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Think moodily or anxiously about something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Dwell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62779"/>
            <a:ext cx="75660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Name the 6 words that we are working on today in alphabetical order….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524444"/>
            <a:ext cx="7566025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Crabbed, Disposition, Dwell, Elude, Intricate, </a:t>
            </a: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Irrovocable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64745582D84EA9249FB25814272A" ma:contentTypeVersion="12" ma:contentTypeDescription="Create a new document." ma:contentTypeScope="" ma:versionID="a61c85f86e463898a1661571406de611">
  <xsd:schema xmlns:xsd="http://www.w3.org/2001/XMLSchema" xmlns:xs="http://www.w3.org/2001/XMLSchema" xmlns:p="http://schemas.microsoft.com/office/2006/metadata/properties" xmlns:ns3="752ecdf3-7713-471b-90db-23cfa0578a2d" xmlns:ns4="35381161-7695-48b3-9aa2-10b4c44e440c" targetNamespace="http://schemas.microsoft.com/office/2006/metadata/properties" ma:root="true" ma:fieldsID="f39cfd0f5e34403ba5ef8f03c1acfcde" ns3:_="" ns4:_="">
    <xsd:import namespace="752ecdf3-7713-471b-90db-23cfa0578a2d"/>
    <xsd:import namespace="35381161-7695-48b3-9aa2-10b4c44e44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cdf3-7713-471b-90db-23cfa0578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81161-7695-48b3-9aa2-10b4c44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5B6E26-A4D6-49E7-9F28-1BD12BD21D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33E872-8CD5-491F-91A4-50ED0B4852E0}">
  <ds:schemaRefs>
    <ds:schemaRef ds:uri="http://schemas.microsoft.com/office/2006/documentManagement/types"/>
    <ds:schemaRef ds:uri="35381161-7695-48b3-9aa2-10b4c44e440c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52ecdf3-7713-471b-90db-23cfa0578a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ACF9C2C-B1C0-468A-8AAF-966BD04996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cdf3-7713-471b-90db-23cfa0578a2d"/>
    <ds:schemaRef ds:uri="35381161-7695-48b3-9aa2-10b4c44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571</Words>
  <Application>Microsoft Office PowerPoint</Application>
  <PresentationFormat>On-screen Show (4:3)</PresentationFormat>
  <Paragraphs>130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Maria Doherty</cp:lastModifiedBy>
  <cp:revision>111</cp:revision>
  <dcterms:created xsi:type="dcterms:W3CDTF">1999-10-07T17:16:48Z</dcterms:created>
  <dcterms:modified xsi:type="dcterms:W3CDTF">2020-03-09T17:21:21Z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0x010100469664745582D84EA9249FB25814272A</vt:lpwstr>
  </property>
</Properties>
</file>