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27" r:id="rId5"/>
  </p:sldMasterIdLst>
  <p:notesMasterIdLst>
    <p:notesMasterId r:id="rId79"/>
  </p:notesMasterIdLst>
  <p:sldIdLst>
    <p:sldId id="606" r:id="rId6"/>
    <p:sldId id="535" r:id="rId7"/>
    <p:sldId id="605" r:id="rId8"/>
    <p:sldId id="258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587" r:id="rId60"/>
    <p:sldId id="588" r:id="rId61"/>
    <p:sldId id="589" r:id="rId62"/>
    <p:sldId id="590" r:id="rId63"/>
    <p:sldId id="591" r:id="rId64"/>
    <p:sldId id="592" r:id="rId65"/>
    <p:sldId id="593" r:id="rId66"/>
    <p:sldId id="594" r:id="rId67"/>
    <p:sldId id="595" r:id="rId68"/>
    <p:sldId id="596" r:id="rId69"/>
    <p:sldId id="597" r:id="rId70"/>
    <p:sldId id="598" r:id="rId71"/>
    <p:sldId id="599" r:id="rId72"/>
    <p:sldId id="600" r:id="rId73"/>
    <p:sldId id="602" r:id="rId74"/>
    <p:sldId id="604" r:id="rId75"/>
    <p:sldId id="603" r:id="rId76"/>
    <p:sldId id="329" r:id="rId77"/>
    <p:sldId id="330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5" autoAdjust="0"/>
    <p:restoredTop sz="90990"/>
  </p:normalViewPr>
  <p:slideViewPr>
    <p:cSldViewPr>
      <p:cViewPr varScale="1">
        <p:scale>
          <a:sx n="80" d="100"/>
          <a:sy n="80" d="100"/>
        </p:scale>
        <p:origin x="14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1/28/2020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b="1" dirty="0"/>
              <a:t>Family Feud Template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dirty="0"/>
              <a:t>Introduction Slide – Family Feud!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86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Wrong</a:t>
              </a: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 dirty="0">
                <a:solidFill>
                  <a:schemeClr val="bg1"/>
                </a:solidFill>
                <a:effectLst/>
              </a:rPr>
              <a:t>Correct</a:t>
            </a: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tDC1mXh9NPE" TargetMode="External"/><Relationship Id="rId4" Type="http://schemas.openxmlformats.org/officeDocument/2006/relationships/hyperlink" Target="http://www.triviamaker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6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04800" y="381000"/>
            <a:ext cx="8373286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use this in Keynote / Google Slides / Open Office?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Sorry, but Google slides, Keynote, Open Office etc. are not supported. Those are great programs but they’re not made to handle a file with this animation complexity.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spcBef>
                <a:spcPct val="0"/>
              </a:spcBef>
              <a:buFontTx/>
              <a:buAutoNum type="alphaU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can also try using an App I made called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TriviaMaker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lets you easily create Jeopardy style games and customize the number of categories, colors and logo at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www.TriviaMaker.com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there a tutorial I can watch to edit / play this game?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Yes. To see it in action, or learn how to make edits, watch this video: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https://youtu.be/tDC1mXh9NPE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5564"/>
      </p:ext>
    </p:extLst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70468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Picture</a:t>
            </a:r>
            <a:endParaRPr lang="en-US" sz="1200" b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5502" y="870356"/>
            <a:ext cx="1165225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Synonyms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Antonyms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778023"/>
            <a:ext cx="1166813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Fill in the Blank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870356"/>
            <a:ext cx="1166812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Definition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778023"/>
            <a:ext cx="1166812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In Your Own Words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 dirty="0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38202" y="2447329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Life Saver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2447329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Abet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15977" y="1942775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Holding people up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Advocate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Vultures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Carrion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Haunted House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Blighted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Castle surrounded or question marks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 dirty="0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 dirty="0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Besiege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Prosperous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Affluence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Attack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Besiege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Remains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Carrion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Damage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Blighted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Promote or encourage – 2 words!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Abet and Advocate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Stop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Abet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Reject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Advocate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Poor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Affluence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Rich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Blighted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Leave alone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Picture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914400" y="2362200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Besiege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haunted house was ______.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Blighted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vulture feasted on the ________.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Carrion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 should _______ for my grades.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Advocate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To aid and ____ is to commit a crime.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Abet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When the economy crashed, people of ________ became poor.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Synonyms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Affluence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To support or someone who supports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Advocate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Wealth and status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Affluence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Harass with questions or requests; take over by force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Besiege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Affected by something that prevents growth or prosperity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Blighted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Assist or encourage usually in some wrongdoing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Antonyms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Abet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Roadkill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Carrion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Run down, not taken care of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Blighted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Bother or take over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Besiege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Lots of money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Affluence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Help – 2 answers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Fill in the Blank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Abet and Advocate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Name the 6 words in alphabetical order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Abet, Advocate, Affluence, Besiege, Blighted and Carrion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Definition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Your Own Words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31B84C88973A48ADE95E55EF51DFC8" ma:contentTypeVersion="4" ma:contentTypeDescription="Create a new document." ma:contentTypeScope="" ma:versionID="3921fcbf6c45d65b4a28ad83261ca81c">
  <xsd:schema xmlns:xsd="http://www.w3.org/2001/XMLSchema" xmlns:xs="http://www.w3.org/2001/XMLSchema" xmlns:p="http://schemas.microsoft.com/office/2006/metadata/properties" xmlns:ns2="46947f3b-0856-4b7b-9f5a-c3a8095bff63" targetNamespace="http://schemas.microsoft.com/office/2006/metadata/properties" ma:root="true" ma:fieldsID="d0b5489b39a9975e0bb82f9db868ce90" ns2:_="">
    <xsd:import namespace="46947f3b-0856-4b7b-9f5a-c3a8095bff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47f3b-0856-4b7b-9f5a-c3a8095bf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BEFC3A-671E-48AA-A3DE-C04D12E9E97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46947f3b-0856-4b7b-9f5a-c3a8095bff6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6C78C4-B442-4E90-A5CC-D0920D047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947f3b-0856-4b7b-9f5a-c3a8095bff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BEE4AB-0401-44C5-9192-1B81ADF962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594</Words>
  <Application>Microsoft Office PowerPoint</Application>
  <PresentationFormat>On-screen Show (4:3)</PresentationFormat>
  <Paragraphs>129</Paragraphs>
  <Slides>73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Maria Doherty</cp:lastModifiedBy>
  <cp:revision>111</cp:revision>
  <dcterms:created xsi:type="dcterms:W3CDTF">1999-10-07T17:16:48Z</dcterms:created>
  <dcterms:modified xsi:type="dcterms:W3CDTF">2020-01-28T17:10:45Z</dcterms:modified>
  <cp:category>Game Shows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0x0101001E31B84C88973A48ADE95E55EF51DFC8</vt:lpwstr>
  </property>
</Properties>
</file>