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27" r:id="rId5"/>
  </p:sldMasterIdLst>
  <p:notesMasterIdLst>
    <p:notesMasterId r:id="rId79"/>
  </p:notesMasterIdLst>
  <p:sldIdLst>
    <p:sldId id="606" r:id="rId6"/>
    <p:sldId id="535" r:id="rId7"/>
    <p:sldId id="605" r:id="rId8"/>
    <p:sldId id="258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2" r:id="rId74"/>
    <p:sldId id="604" r:id="rId75"/>
    <p:sldId id="603" r:id="rId76"/>
    <p:sldId id="329" r:id="rId77"/>
    <p:sldId id="330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90990"/>
  </p:normalViewPr>
  <p:slideViewPr>
    <p:cSldViewPr>
      <p:cViewPr varScale="1">
        <p:scale>
          <a:sx n="80" d="100"/>
          <a:sy n="80" d="100"/>
        </p:scale>
        <p:origin x="14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Picture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870356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err="1" smtClean="0">
                <a:solidFill>
                  <a:schemeClr val="bg1"/>
                </a:solidFill>
                <a:latin typeface="Arial Black"/>
              </a:rPr>
              <a:t>Synoyms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Antonyms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Fill in the Blank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In Your Own Words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Definitions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267199" cy="2209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89" y="1616870"/>
            <a:ext cx="3581399" cy="2590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45433"/>
            <a:ext cx="4038599" cy="266699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89" y="1524000"/>
            <a:ext cx="4038599" cy="2971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Pacifist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6" y="1447800"/>
            <a:ext cx="2828925" cy="304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Exerpt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Supporter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Partisan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Scalpel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Chew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Hostile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Pacifist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Chapter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Blunt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Ignore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Unbiased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Picture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belongs to the democratic ________ group.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Please look for the answer in the _______.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Some students ___________ on pens. 	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doctor used the ______ during surgery.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Try not to _____ her new haircut.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Synonyms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Eat and chew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reading paragraph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peaceful person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Pacifist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Look and focus on something odd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Devoted to a cause or political group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Antonyms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surgical knife with a pointed double-edged blade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Stare at; observe in an obvious manner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Devoted to a cause or political group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Bite and grind with the teeth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Masitcate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Opposed to war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Fill in the Blank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Choose one of our previous words and define it.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Answers </a:t>
            </a:r>
            <a:r>
              <a:rPr lang="en-US" altLang="en-US" sz="60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will vary!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Your Own Words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Definitions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64745582D84EA9249FB25814272A" ma:contentTypeVersion="12" ma:contentTypeDescription="Create a new document." ma:contentTypeScope="" ma:versionID="a61c85f86e463898a1661571406de611">
  <xsd:schema xmlns:xsd="http://www.w3.org/2001/XMLSchema" xmlns:xs="http://www.w3.org/2001/XMLSchema" xmlns:p="http://schemas.microsoft.com/office/2006/metadata/properties" xmlns:ns3="752ecdf3-7713-471b-90db-23cfa0578a2d" xmlns:ns4="35381161-7695-48b3-9aa2-10b4c44e440c" targetNamespace="http://schemas.microsoft.com/office/2006/metadata/properties" ma:root="true" ma:fieldsID="f39cfd0f5e34403ba5ef8f03c1acfcde" ns3:_="" ns4:_="">
    <xsd:import namespace="752ecdf3-7713-471b-90db-23cfa0578a2d"/>
    <xsd:import namespace="35381161-7695-48b3-9aa2-10b4c44e44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cdf3-7713-471b-90db-23cfa0578a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81161-7695-48b3-9aa2-10b4c44e44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5F197-7C93-4717-B1B0-75D056DB170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5381161-7695-48b3-9aa2-10b4c44e440c"/>
    <ds:schemaRef ds:uri="http://purl.org/dc/elements/1.1/"/>
    <ds:schemaRef ds:uri="http://schemas.microsoft.com/office/2006/metadata/properties"/>
    <ds:schemaRef ds:uri="http://schemas.microsoft.com/office/infopath/2007/PartnerControls"/>
    <ds:schemaRef ds:uri="752ecdf3-7713-471b-90db-23cfa0578a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DA0EE4-25B1-4B94-BD4D-4E73487DF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ecdf3-7713-471b-90db-23cfa0578a2d"/>
    <ds:schemaRef ds:uri="35381161-7695-48b3-9aa2-10b4c44e4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16105C-0A47-4896-BD27-6AC8EAB39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566</Words>
  <Application>Microsoft Office PowerPoint</Application>
  <PresentationFormat>On-screen Show (4:3)</PresentationFormat>
  <Paragraphs>124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Maria Doherty</cp:lastModifiedBy>
  <cp:revision>109</cp:revision>
  <dcterms:created xsi:type="dcterms:W3CDTF">1999-10-07T17:16:48Z</dcterms:created>
  <dcterms:modified xsi:type="dcterms:W3CDTF">2020-03-09T17:22:24Z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0x010100469664745582D84EA9249FB25814272A</vt:lpwstr>
  </property>
</Properties>
</file>